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0" r:id="rId3"/>
    <p:sldId id="257" r:id="rId4"/>
    <p:sldId id="259" r:id="rId5"/>
    <p:sldId id="258" r:id="rId6"/>
    <p:sldId id="262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9DA"/>
    <a:srgbClr val="BDCCD6"/>
    <a:srgbClr val="93BFCF"/>
    <a:srgbClr val="72A7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4685"/>
  </p:normalViewPr>
  <p:slideViewPr>
    <p:cSldViewPr snapToGrid="0">
      <p:cViewPr varScale="1">
        <p:scale>
          <a:sx n="142" d="100"/>
          <a:sy n="142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F8EB-9608-DCFC-A8E9-CBDB6FD8E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5794F-3354-66C3-7697-8700CBCF8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D1FE3-762F-A9C6-07AE-8E736BA6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1FEB6-51D4-08F8-3865-10CB1EF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FF820-F6B5-9BC4-4390-62DB1CA4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353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3CB2-BB8A-428C-1CDF-D767EAC5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756F3-7587-B2B2-EE48-A632DA50D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E7806-A4BD-3917-8791-06066EED1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EA705-9511-FEEB-B196-61AA9E0B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F2A-5BC9-968B-59ED-1252AF49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13875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5ED9BF-1D5C-06A2-6A9B-4F31074A9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CC02D-387E-D95D-D01F-178EC3577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F71B9-8A4A-7BF7-23BC-F6EA4144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5E121-0928-3AD3-7AF4-66E1D1F0F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A9951-7AB5-CFFF-DE64-C764D822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1307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8375-55C6-1461-63D2-600FB3563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9F9F5-D902-AA85-4DEE-E4A17202C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12DCC-0FE9-9AE3-28EC-6FCBD53A9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06CC2-D178-53BA-D6C1-D036B040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B23E-1AE3-5692-C245-89A3BBDA3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715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1AF2-C469-2D93-6D99-81740F674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B2BDB-878B-E5CA-1681-BE88B3C99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2B2D1-58D0-4963-1DC4-D0EBC8AC0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210B4-3F5E-2EFA-36C9-3C22F375C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3C6D8-987B-910D-A7E8-960C4392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410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59F6-4687-711E-CDA0-09933B916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CED-E739-46F9-7712-1F20472E8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06A6E-0A85-114B-6676-EB417F8EB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67415-1F5A-9364-994B-4AD4F9B03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1444E-7589-BC5F-8903-F9E6C3C0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CB6A2-7BFE-5249-3D12-D4CF91D5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2491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98FE-53C8-126A-7AF7-3EED369B7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0846D-5907-699E-08DF-CBE25CDCC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32FC7-9AB5-056A-3853-06D96BCA0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2E11E-86A6-6857-DE52-E6FC7C4BC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C5D0C-8633-B000-2A10-37AA6F9AD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D72A1-8EE9-CB0F-B281-682C3629F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6A6DF-6550-AFC9-33E9-D27A1C4C6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9A656B-77D5-CCC2-288C-C0E1748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90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16458-F83E-93D5-47A7-D5EB47BB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DDE54-CAD5-1517-A562-4618990D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31D860-0EA4-F803-9545-785CA96E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7A065-5D85-3A1E-D19C-465BB3FE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997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8A855F-1A17-9606-683C-A3B2FFDC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DD874-A893-32AA-8488-453CDD4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C7F37-0361-900B-4434-BDE22A3B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3876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764F-7331-E825-F191-7CEE947DF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0235D-9765-3F15-313A-85A5021A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935C9-2EC4-E15F-3BAD-BFBF63712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E9CB6-7BE9-76B8-048F-6255D4E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500F6-C6BB-549E-E093-20F0A2686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6641E-4166-AFDB-C58C-82FF2ABD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029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6D89B-34B8-AC2A-40C0-C9DB817F0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98001-83CB-56C8-E0ED-A2510D3333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AA0F6-060F-77E3-1365-40B14129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1316C-21E0-CB0D-F609-A61B33E6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DF181-B816-1508-8721-165C2C00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64BDC-D015-CD25-97BA-ABE2A5EF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62865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7A8594-23D3-CEF8-2373-A54C38245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8A24B-C112-7543-338B-B833BAFAA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E84E1-E79B-FFA5-7D20-C7BCDE11B4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D0037-9EDB-3165-D419-262D1A9407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FF785-7B48-61AB-1D7C-3492DE88B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4169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" Target="slide3.xml"/><Relationship Id="rId7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Free Black and White Abstract Painting Stock Photo">
            <a:extLst>
              <a:ext uri="{FF2B5EF4-FFF2-40B4-BE49-F238E27FC236}">
                <a16:creationId xmlns:a16="http://schemas.microsoft.com/office/drawing/2014/main" id="{233E3E24-A37C-2966-F9B6-1C9D5FEE30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Rectangle 51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C2F617-1878-0978-17ED-D7DEE1177BE9}"/>
              </a:ext>
            </a:extLst>
          </p:cNvPr>
          <p:cNvSpPr txBox="1"/>
          <p:nvPr/>
        </p:nvSpPr>
        <p:spPr>
          <a:xfrm>
            <a:off x="6569242" y="365125"/>
            <a:ext cx="4784557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WHICH IS THE BEST COUNTRY?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045642-2C10-0190-E356-4D032CB47884}"/>
              </a:ext>
            </a:extLst>
          </p:cNvPr>
          <p:cNvSpPr txBox="1"/>
          <p:nvPr/>
        </p:nvSpPr>
        <p:spPr>
          <a:xfrm>
            <a:off x="7531610" y="2630152"/>
            <a:ext cx="4660390" cy="2170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Criteria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What is unique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Temperature of the sea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How can you go from A to B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7884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3E786756-1222-2E59-A681-30C6704799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57824621"/>
                  </p:ext>
                </p:extLst>
              </p:nvPr>
            </p:nvGraphicFramePr>
            <p:xfrm>
              <a:off x="220578" y="277728"/>
              <a:ext cx="3484702" cy="2188746"/>
            </p:xfrm>
            <a:graphic>
              <a:graphicData uri="http://schemas.microsoft.com/office/powerpoint/2016/slidezoom">
                <pslz:sldZm>
                  <pslz:sldZmObj sldId="257" cId="3582040990">
                    <pslz:zmPr id="{D94741BC-2694-494E-9EFC-9039FCDC973A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84702" cy="218874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reflection blurRad="12700" stA="30000" endPos="30000" dist="5000" dir="5400000" sy="-100000" algn="bl" rotWithShape="0"/>
                        </a:effectLst>
                        <a:scene3d>
                          <a:camera prst="perspectiveContrastingLeftFacing">
                            <a:rot lat="300000" lon="19800000" rev="0"/>
                          </a:camera>
                          <a:lightRig rig="threePt" dir="t">
                            <a:rot lat="0" lon="0" rev="2700000"/>
                          </a:lightRig>
                        </a:scene3d>
                        <a:sp3d>
                          <a:bevelT w="63500" h="508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3E786756-1222-2E59-A681-30C6704799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0578" y="277728"/>
                <a:ext cx="3484702" cy="2188746"/>
              </a:xfrm>
              <a:prstGeom prst="rect">
                <a:avLst/>
              </a:prstGeom>
              <a:ln>
                <a:noFill/>
              </a:ln>
              <a:effectLst>
                <a:reflection blurRad="12700" stA="30000" endPos="30000" dist="5000" dir="5400000" sy="-100000" algn="bl" rotWithShape="0"/>
              </a:effectLst>
              <a:scene3d>
                <a:camera prst="perspectiveContrastingLeftFacing">
                  <a:rot lat="300000" lon="19800000" rev="0"/>
                </a:camera>
                <a:lightRig rig="threePt" dir="t">
                  <a:rot lat="0" lon="0" rev="2700000"/>
                </a:lightRig>
              </a:scene3d>
              <a:sp3d>
                <a:bevelT w="63500" h="50800"/>
              </a:sp3d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546E6EB8-D78A-097B-8AE2-7B1711955F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52888"/>
                  </p:ext>
                </p:extLst>
              </p:nvPr>
            </p:nvGraphicFramePr>
            <p:xfrm>
              <a:off x="8373978" y="277728"/>
              <a:ext cx="3484702" cy="2188746"/>
            </p:xfrm>
            <a:graphic>
              <a:graphicData uri="http://schemas.microsoft.com/office/powerpoint/2016/slidezoom">
                <pslz:sldZm>
                  <pslz:sldZmObj sldId="258" cId="2098699614">
                    <pslz:zmPr id="{48EDCC75-8B3A-ED44-B637-8674C59A3818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84702" cy="218874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reflection blurRad="12700" stA="30000" endPos="30000" dist="5000" dir="5400000" sy="-100000" algn="bl" rotWithShape="0"/>
                        </a:effectLst>
                        <a:scene3d>
                          <a:camera prst="perspectiveContrastingLeftFacing">
                            <a:rot lat="300000" lon="19800000" rev="0"/>
                          </a:camera>
                          <a:lightRig rig="threePt" dir="t">
                            <a:rot lat="0" lon="0" rev="2700000"/>
                          </a:lightRig>
                        </a:scene3d>
                        <a:sp3d>
                          <a:bevelT w="63500" h="508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546E6EB8-D78A-097B-8AE2-7B1711955F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73978" y="277728"/>
                <a:ext cx="3484702" cy="2188746"/>
              </a:xfrm>
              <a:prstGeom prst="rect">
                <a:avLst/>
              </a:prstGeom>
              <a:ln>
                <a:noFill/>
              </a:ln>
              <a:effectLst>
                <a:reflection blurRad="12700" stA="30000" endPos="30000" dist="5000" dir="5400000" sy="-100000" algn="bl" rotWithShape="0"/>
              </a:effectLst>
              <a:scene3d>
                <a:camera prst="perspectiveContrastingLeftFacing">
                  <a:rot lat="300000" lon="19800000" rev="0"/>
                </a:camera>
                <a:lightRig rig="threePt" dir="t">
                  <a:rot lat="0" lon="0" rev="2700000"/>
                </a:lightRig>
              </a:scene3d>
              <a:sp3d>
                <a:bevelT w="63500" h="50800"/>
              </a:sp3d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5A9BA79A-658F-CD5D-3A2A-3B49C2D9D4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74497449"/>
                  </p:ext>
                </p:extLst>
              </p:nvPr>
            </p:nvGraphicFramePr>
            <p:xfrm>
              <a:off x="4297278" y="277728"/>
              <a:ext cx="3484702" cy="2188746"/>
            </p:xfrm>
            <a:graphic>
              <a:graphicData uri="http://schemas.microsoft.com/office/powerpoint/2016/slidezoom">
                <pslz:sldZm>
                  <pslz:sldZmObj sldId="259" cId="3458070260">
                    <pslz:zmPr id="{3BA1EDD7-B803-B047-94E8-EE14FA8A9CE7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484702" cy="218874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reflection blurRad="12700" stA="30000" endPos="30000" dist="5000" dir="5400000" sy="-100000" algn="bl" rotWithShape="0"/>
                        </a:effectLst>
                        <a:scene3d>
                          <a:camera prst="perspectiveContrastingLeftFacing">
                            <a:rot lat="300000" lon="19800000" rev="0"/>
                          </a:camera>
                          <a:lightRig rig="threePt" dir="t">
                            <a:rot lat="0" lon="0" rev="2700000"/>
                          </a:lightRig>
                        </a:scene3d>
                        <a:sp3d>
                          <a:bevelT w="63500" h="50800"/>
                        </a:sp3d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5A9BA79A-658F-CD5D-3A2A-3B49C2D9D4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97278" y="277728"/>
                <a:ext cx="3484702" cy="2188746"/>
              </a:xfrm>
              <a:prstGeom prst="rect">
                <a:avLst/>
              </a:prstGeom>
              <a:ln>
                <a:noFill/>
              </a:ln>
              <a:effectLst>
                <a:reflection blurRad="12700" stA="30000" endPos="30000" dist="5000" dir="5400000" sy="-100000" algn="bl" rotWithShape="0"/>
              </a:effectLst>
              <a:scene3d>
                <a:camera prst="perspectiveContrastingLeftFacing">
                  <a:rot lat="300000" lon="19800000" rev="0"/>
                </a:camera>
                <a:lightRig rig="threePt" dir="t">
                  <a:rot lat="0" lon="0" rev="2700000"/>
                </a:lightRig>
              </a:scene3d>
              <a:sp3d>
                <a:bevelT w="63500" h="50800"/>
              </a:sp3d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18AC4CBB-F332-F7E6-2867-E286D729AF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8746438"/>
                  </p:ext>
                </p:extLst>
              </p:nvPr>
            </p:nvGraphicFramePr>
            <p:xfrm>
              <a:off x="5506422" y="4552950"/>
              <a:ext cx="1179156" cy="1714500"/>
            </p:xfrm>
            <a:graphic>
              <a:graphicData uri="http://schemas.microsoft.com/office/powerpoint/2016/slidezoom">
                <pslz:sldZm>
                  <pslz:sldZmObj sldId="262" cId="3680041235">
                    <pslz:zmPr id="{E356D527-9F9A-3441-A388-4AD1348484A4}" imageType="cover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79156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4" name="Slide Zoom 13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18AC4CBB-F332-F7E6-2867-E286D729AF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06422" y="4552950"/>
                <a:ext cx="1179156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7910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9503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Netherlands has more cannals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cicle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2040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3893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US has more motels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walk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58070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2226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Brazil has more beaches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warm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ride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98699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3893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US has more motels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walk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80041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74</Words>
  <Application>Microsoft Macintosh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Rodrigues Giraldo, S. (Sergio)</dc:creator>
  <cp:lastModifiedBy>Rodrigues Giraldo, S. (Sergio)</cp:lastModifiedBy>
  <cp:revision>4</cp:revision>
  <dcterms:created xsi:type="dcterms:W3CDTF">2023-02-25T13:12:30Z</dcterms:created>
  <dcterms:modified xsi:type="dcterms:W3CDTF">2023-02-26T09:07:52Z</dcterms:modified>
</cp:coreProperties>
</file>

<file path=docProps/thumbnail.jpeg>
</file>